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2858D-E51E-4D7A-BF6C-77EAC1DC8A02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ECE9-4AB2-4336-AAE9-8018C66D1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2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ECE9-4AB2-4336-AAE9-8018C66D195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0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Типичные проблемы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Программа «Медицинское свидетельство о смерти»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7466" y="6239934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БУ ХМАО-Югры «Медицинский информационно-аналитический центр»</a:t>
            </a:r>
          </a:p>
          <a:p>
            <a:pPr algn="ctr"/>
            <a:r>
              <a:rPr lang="ru-RU" sz="1000" dirty="0" smtClean="0"/>
              <a:t>2014г.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10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300666"/>
            <a:ext cx="10269065" cy="4388934"/>
          </a:xfrm>
        </p:spPr>
      </p:pic>
      <p:sp>
        <p:nvSpPr>
          <p:cNvPr id="5" name="TextBox 4"/>
          <p:cNvSpPr txBox="1"/>
          <p:nvPr/>
        </p:nvSpPr>
        <p:spPr>
          <a:xfrm>
            <a:off x="677863" y="626534"/>
            <a:ext cx="654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новом окне нужно будет выполнить несколько действий.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058" y="5994399"/>
            <a:ext cx="645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текущем окне выделить подсвеченную желтым строку.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3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433402"/>
            <a:ext cx="8596312" cy="3676341"/>
          </a:xfrm>
        </p:spPr>
      </p:pic>
      <p:sp>
        <p:nvSpPr>
          <p:cNvPr id="5" name="TextBox 4"/>
          <p:cNvSpPr txBox="1"/>
          <p:nvPr/>
        </p:nvSpPr>
        <p:spPr>
          <a:xfrm>
            <a:off x="677863" y="829733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Получить такую картинку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4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508913"/>
            <a:ext cx="9008004" cy="3836108"/>
          </a:xfrm>
        </p:spPr>
      </p:pic>
      <p:sp>
        <p:nvSpPr>
          <p:cNvPr id="5" name="TextBox 4"/>
          <p:cNvSpPr txBox="1"/>
          <p:nvPr/>
        </p:nvSpPr>
        <p:spPr>
          <a:xfrm>
            <a:off x="677863" y="711199"/>
            <a:ext cx="859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Удалить выделенную строку нажатием клавиши «</a:t>
            </a:r>
            <a:r>
              <a:rPr lang="en-US" dirty="0" smtClean="0"/>
              <a:t>Delete</a:t>
            </a:r>
            <a:r>
              <a:rPr lang="ru-RU" dirty="0" smtClean="0"/>
              <a:t>», как в обычном текстовом редакторе.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2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3" y="1263121"/>
            <a:ext cx="8322443" cy="5036079"/>
          </a:xfrm>
        </p:spPr>
      </p:pic>
      <p:sp>
        <p:nvSpPr>
          <p:cNvPr id="5" name="TextBox 4"/>
          <p:cNvSpPr txBox="1"/>
          <p:nvPr/>
        </p:nvSpPr>
        <p:spPr>
          <a:xfrm>
            <a:off x="634323" y="745067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Сохранить полученный результат.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0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4" y="1585409"/>
            <a:ext cx="9583736" cy="4099506"/>
          </a:xfrm>
        </p:spPr>
      </p:pic>
      <p:sp>
        <p:nvSpPr>
          <p:cNvPr id="5" name="TextBox 4"/>
          <p:cNvSpPr txBox="1"/>
          <p:nvPr/>
        </p:nvSpPr>
        <p:spPr>
          <a:xfrm>
            <a:off x="677864" y="745066"/>
            <a:ext cx="859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сохранения редактор сам отметит следующую строку, которую нужно будет удалить по аналогии с предыдущей.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4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594597"/>
            <a:ext cx="9405194" cy="4010336"/>
          </a:xfrm>
        </p:spPr>
      </p:pic>
      <p:sp>
        <p:nvSpPr>
          <p:cNvPr id="5" name="TextBox 4"/>
          <p:cNvSpPr txBox="1"/>
          <p:nvPr/>
        </p:nvSpPr>
        <p:spPr>
          <a:xfrm>
            <a:off x="677863" y="829733"/>
            <a:ext cx="859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удалении выделенной строки можно удалить и пустую строку выше, так как это делается в обычном текстовом редакторе.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6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280054"/>
            <a:ext cx="7809714" cy="4765146"/>
          </a:xfrm>
        </p:spPr>
      </p:pic>
      <p:sp>
        <p:nvSpPr>
          <p:cNvPr id="5" name="TextBox 4"/>
          <p:cNvSpPr txBox="1"/>
          <p:nvPr/>
        </p:nvSpPr>
        <p:spPr>
          <a:xfrm>
            <a:off x="677333" y="728134"/>
            <a:ext cx="954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Можно удалить пустые строки и сохранить полученный результат. Выйти из редактора.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7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754188"/>
            <a:ext cx="8043333" cy="4708642"/>
          </a:xfrm>
        </p:spPr>
      </p:pic>
      <p:sp>
        <p:nvSpPr>
          <p:cNvPr id="4" name="TextBox 3"/>
          <p:cNvSpPr txBox="1"/>
          <p:nvPr/>
        </p:nvSpPr>
        <p:spPr>
          <a:xfrm>
            <a:off x="677334" y="1100667"/>
            <a:ext cx="97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после выполненных действий окно с ошибкой возникает, то снова выбрать «</a:t>
            </a:r>
            <a:r>
              <a:rPr lang="en-US" dirty="0" smtClean="0"/>
              <a:t>Debug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1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20065"/>
            <a:ext cx="10468238" cy="4475936"/>
          </a:xfrm>
        </p:spPr>
      </p:pic>
      <p:sp>
        <p:nvSpPr>
          <p:cNvPr id="4" name="TextBox 3"/>
          <p:cNvSpPr txBox="1"/>
          <p:nvPr/>
        </p:nvSpPr>
        <p:spPr>
          <a:xfrm>
            <a:off x="677334" y="812800"/>
            <a:ext cx="859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открывшемся окне нужно будет удалить подсвеченную строку, выполнив действия по аналогии с предыдущими. Сохранить результат.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2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32929"/>
            <a:ext cx="10119194" cy="4321204"/>
          </a:xfrm>
        </p:spPr>
      </p:pic>
      <p:sp>
        <p:nvSpPr>
          <p:cNvPr id="4" name="TextBox 3"/>
          <p:cNvSpPr txBox="1"/>
          <p:nvPr/>
        </p:nvSpPr>
        <p:spPr>
          <a:xfrm>
            <a:off x="677334" y="634997"/>
            <a:ext cx="686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выходе из редактора в появляющемся окне выбрать «</a:t>
            </a:r>
            <a:r>
              <a:rPr lang="en-US" dirty="0" smtClean="0"/>
              <a:t>Ok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6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770021"/>
            <a:ext cx="8596668" cy="5271341"/>
          </a:xfrm>
        </p:spPr>
        <p:txBody>
          <a:bodyPr/>
          <a:lstStyle/>
          <a:p>
            <a:pPr lvl="0"/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№1. </a:t>
            </a:r>
          </a:p>
          <a:p>
            <a:pPr lvl="0"/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установки программы на компьютер создается ярлык на рабочем столе, запуск программы через этот ярлык приводил к сбою в работе. Решение – созданный ярлык удалить, а программу запускать из папки куда была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установлена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создать новый ярлык самостоятельно.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0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999067"/>
            <a:ext cx="8596668" cy="42333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 возникновении технических вопросов Вы можете обращаться по телефону </a:t>
            </a:r>
            <a:br>
              <a:rPr lang="ru-RU" dirty="0" smtClean="0"/>
            </a:br>
            <a:r>
              <a:rPr lang="ru-RU" dirty="0" smtClean="0"/>
              <a:t>8-3467-318-441, доб. </a:t>
            </a:r>
            <a:r>
              <a:rPr lang="ru-RU" dirty="0" smtClean="0"/>
              <a:t>113</a:t>
            </a:r>
            <a:br>
              <a:rPr lang="ru-RU" dirty="0" smtClean="0"/>
            </a:br>
            <a:r>
              <a:rPr lang="ru-RU" dirty="0" smtClean="0"/>
              <a:t>Тунгусов Кирилл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возникновении вопросов по медицинской части</a:t>
            </a:r>
            <a:br>
              <a:rPr lang="ru-RU" dirty="0" smtClean="0"/>
            </a:br>
            <a:r>
              <a:rPr lang="ru-RU" dirty="0" smtClean="0"/>
              <a:t>8-3467-318-441, доб. </a:t>
            </a:r>
            <a:r>
              <a:rPr lang="ru-RU" dirty="0" smtClean="0"/>
              <a:t>176</a:t>
            </a:r>
            <a:br>
              <a:rPr lang="ru-RU" dirty="0" smtClean="0"/>
            </a:br>
            <a:r>
              <a:rPr lang="ru-RU" dirty="0" smtClean="0"/>
              <a:t>Щербаков Игорь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767" y="5996226"/>
            <a:ext cx="39362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Исполнитель: </a:t>
            </a:r>
          </a:p>
          <a:p>
            <a:r>
              <a:rPr lang="ru-RU" sz="800" dirty="0" smtClean="0"/>
              <a:t>врач-методист </a:t>
            </a:r>
          </a:p>
          <a:p>
            <a:r>
              <a:rPr lang="ru-RU" sz="800" dirty="0" smtClean="0"/>
              <a:t>Отдел </a:t>
            </a:r>
            <a:r>
              <a:rPr lang="ru-RU" sz="800" dirty="0"/>
              <a:t>мониторинга, обработки и сбора медицинской статистической </a:t>
            </a:r>
            <a:r>
              <a:rPr lang="ru-RU" sz="800" dirty="0" smtClean="0"/>
              <a:t>информации</a:t>
            </a:r>
          </a:p>
          <a:p>
            <a:r>
              <a:rPr lang="ru-RU" sz="800" dirty="0" smtClean="0"/>
              <a:t>Щербаков И.О.</a:t>
            </a:r>
            <a:endParaRPr lang="ru-RU" sz="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№2. 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«ругается» на содержимое, ограничивает применение программы. Особенно остро это ощущается в свежих релизах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Office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Решение – в настройка программы разрешить использование макросов и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ActiveX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64392"/>
            <a:ext cx="4814888" cy="3881438"/>
          </a:xfrm>
        </p:spPr>
      </p:pic>
      <p:sp>
        <p:nvSpPr>
          <p:cNvPr id="9" name="TextBox 8"/>
          <p:cNvSpPr txBox="1"/>
          <p:nvPr/>
        </p:nvSpPr>
        <p:spPr>
          <a:xfrm>
            <a:off x="677334" y="2395060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Выбрать в главном меню пункт «Файл»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533" y="474133"/>
            <a:ext cx="32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Выбрать пункт «Параметры»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986895"/>
            <a:ext cx="75628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672165" cy="551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334" y="643467"/>
            <a:ext cx="793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открывшемся окне выбрать пункт «Центр управления безопасностью»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333" y="508000"/>
            <a:ext cx="999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Далее выбрать пункт «Параметры макросов» и выбрать параметр «Включить все макросы»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922470"/>
            <a:ext cx="8163455" cy="593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333" y="508000"/>
            <a:ext cx="889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Далее выбрать пункт «</a:t>
            </a:r>
            <a:r>
              <a:rPr lang="en-US" dirty="0" smtClean="0"/>
              <a:t>ActiveX</a:t>
            </a:r>
            <a:r>
              <a:rPr lang="ru-RU" dirty="0" smtClean="0"/>
              <a:t>» и выбрать параметр «Включить все элементы…»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877332"/>
            <a:ext cx="8060610" cy="58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268" y="1676400"/>
            <a:ext cx="9770533" cy="1714036"/>
          </a:xfrm>
        </p:spPr>
        <p:txBody>
          <a:bodyPr/>
          <a:lstStyle/>
          <a:p>
            <a:r>
              <a:rPr lang="ru-RU" dirty="0"/>
              <a:t>Ошибка «</a:t>
            </a:r>
            <a:r>
              <a:rPr lang="en-US" dirty="0"/>
              <a:t>Run</a:t>
            </a:r>
            <a:r>
              <a:rPr lang="ru-RU" dirty="0"/>
              <a:t>-</a:t>
            </a:r>
            <a:r>
              <a:rPr lang="en-US" dirty="0"/>
              <a:t>time error</a:t>
            </a:r>
            <a:r>
              <a:rPr lang="ru-RU" dirty="0"/>
              <a:t> 2091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Пошаговое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5416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3" y="1134534"/>
            <a:ext cx="7497687" cy="5035371"/>
          </a:xfrm>
        </p:spPr>
      </p:pic>
      <p:sp>
        <p:nvSpPr>
          <p:cNvPr id="5" name="TextBox 4"/>
          <p:cNvSpPr txBox="1"/>
          <p:nvPr/>
        </p:nvSpPr>
        <p:spPr>
          <a:xfrm>
            <a:off x="681113" y="389466"/>
            <a:ext cx="679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появлении окна с ошибкой необходимо выбрать «</a:t>
            </a:r>
            <a:r>
              <a:rPr lang="en-US" dirty="0" smtClean="0"/>
              <a:t>Debug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1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298</Words>
  <Application>Microsoft Office PowerPoint</Application>
  <PresentationFormat>Широкоэкранный</PresentationFormat>
  <Paragraphs>32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Грань</vt:lpstr>
      <vt:lpstr>Типичные проблемы</vt:lpstr>
      <vt:lpstr>Презентация PowerPoint</vt:lpstr>
      <vt:lpstr>Проблема №2.  Access «ругается» на содержимое, ограничивает применение программы. Особенно остро это ощущается в свежих релизах Microsoft Office. Решение – в настройка программы разрешить использование макросов и ActiveX.</vt:lpstr>
      <vt:lpstr>Презентация PowerPoint</vt:lpstr>
      <vt:lpstr>Презентация PowerPoint</vt:lpstr>
      <vt:lpstr>Презентация PowerPoint</vt:lpstr>
      <vt:lpstr>Презентация PowerPoint</vt:lpstr>
      <vt:lpstr>Ошибка «Run-time error 2091»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возникновении технических вопросов Вы можете обращаться по телефону  8-3467-318-441, доб. 113 Тунгусов Кирилл При возникновении вопросов по медицинской части 8-3467-318-441, доб. 176 Щербаков Игорь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ошибки</dc:title>
  <dc:creator>Щербаков Игорь Олегович</dc:creator>
  <cp:lastModifiedBy>Щербаков Игорь Олегович</cp:lastModifiedBy>
  <cp:revision>19</cp:revision>
  <dcterms:created xsi:type="dcterms:W3CDTF">2014-10-09T03:59:31Z</dcterms:created>
  <dcterms:modified xsi:type="dcterms:W3CDTF">2014-10-10T04:38:13Z</dcterms:modified>
</cp:coreProperties>
</file>